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43"/>
    <p:restoredTop sz="94742"/>
  </p:normalViewPr>
  <p:slideViewPr>
    <p:cSldViewPr snapToGrid="0" snapToObjects="1">
      <p:cViewPr varScale="1">
        <p:scale>
          <a:sx n="84" d="100"/>
          <a:sy n="84" d="100"/>
        </p:scale>
        <p:origin x="1888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026E2A-0CF4-0144-8E2F-7C2DE90618C2}" type="datetimeFigureOut">
              <a:rPr lang="en-US" smtClean="0"/>
              <a:t>5/7/22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4C9FF7-04A8-1D40-A3B8-01AFEB456A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198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C9FF7-04A8-1D40-A3B8-01AFEB456AC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9795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C9FF7-04A8-1D40-A3B8-01AFEB456AC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9895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C9FF7-04A8-1D40-A3B8-01AFEB456AC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0646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C9FF7-04A8-1D40-A3B8-01AFEB456AC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9458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C9FF7-04A8-1D40-A3B8-01AFEB456AC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4165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C9FF7-04A8-1D40-A3B8-01AFEB456AC2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3864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C9FF7-04A8-1D40-A3B8-01AFEB456AC2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503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C92D9-F4FD-7844-86C6-70141FFD2269}" type="datetime1">
              <a:rPr lang="en-CA" smtClean="0"/>
              <a:t>2022-05-07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FCC15-3640-CA40-A5F3-8B3A666803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861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4AB35-704A-1644-83D4-AECE8266130D}" type="datetime1">
              <a:rPr lang="en-CA" smtClean="0"/>
              <a:t>2022-05-07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FCC15-3640-CA40-A5F3-8B3A666803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942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80DFE-92DB-084A-8A95-094AE2971E07}" type="datetime1">
              <a:rPr lang="en-CA" smtClean="0"/>
              <a:t>2022-05-07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FCC15-3640-CA40-A5F3-8B3A666803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06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30585-F44B-9046-AE4B-08F2A0FCA1AB}" type="datetime1">
              <a:rPr lang="en-CA" smtClean="0"/>
              <a:t>2022-05-07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FCC15-3640-CA40-A5F3-8B3A666803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065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780F7-FAE9-514F-931A-31D0BB4B0D88}" type="datetime1">
              <a:rPr lang="en-CA" smtClean="0"/>
              <a:t>2022-05-07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FCC15-3640-CA40-A5F3-8B3A666803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263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633B1-3D05-4342-A8C6-60DC8F1A1E38}" type="datetime1">
              <a:rPr lang="en-CA" smtClean="0"/>
              <a:t>2022-05-07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FCC15-3640-CA40-A5F3-8B3A666803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001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1AB3D-B722-054C-B49B-707D0D54EC24}" type="datetime1">
              <a:rPr lang="en-CA" smtClean="0"/>
              <a:t>2022-05-07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FCC15-3640-CA40-A5F3-8B3A666803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334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5574D-45FC-6E4D-A471-C557031699E3}" type="datetime1">
              <a:rPr lang="en-CA" smtClean="0"/>
              <a:t>2022-05-07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FCC15-3640-CA40-A5F3-8B3A666803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872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3B62A-3567-BA47-9948-12E0174EF1A8}" type="datetime1">
              <a:rPr lang="en-CA" smtClean="0"/>
              <a:t>2022-05-07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FCC15-3640-CA40-A5F3-8B3A666803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671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5C9A7-592E-4149-8F07-42D4D3CD5CE3}" type="datetime1">
              <a:rPr lang="en-CA" smtClean="0"/>
              <a:t>2022-05-07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FCC15-3640-CA40-A5F3-8B3A666803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648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D0553-DB1A-6E42-A7AE-4CCAFC1C86C7}" type="datetime1">
              <a:rPr lang="en-CA" smtClean="0"/>
              <a:t>2022-05-07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FCC15-3640-CA40-A5F3-8B3A666803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595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93F55-2AD9-3348-AB62-AF2D2A0A88B0}" type="datetime1">
              <a:rPr lang="en-CA" smtClean="0"/>
              <a:t>2022-05-07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FCC15-3640-CA40-A5F3-8B3A666803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786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90998" y="240256"/>
            <a:ext cx="5114804" cy="840894"/>
          </a:xfrm>
        </p:spPr>
        <p:txBody>
          <a:bodyPr>
            <a:normAutofit/>
          </a:bodyPr>
          <a:lstStyle/>
          <a:p>
            <a:r>
              <a:rPr lang="en-US" sz="2800" dirty="0"/>
              <a:t>NORCECA Refereeing Commission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7749" y="1853397"/>
            <a:ext cx="7981155" cy="3516045"/>
          </a:xfrm>
        </p:spPr>
        <p:txBody>
          <a:bodyPr>
            <a:normAutofit fontScale="77500" lnSpcReduction="20000"/>
          </a:bodyPr>
          <a:lstStyle/>
          <a:p>
            <a:endParaRPr lang="en-US" dirty="0"/>
          </a:p>
          <a:p>
            <a:pPr algn="r"/>
            <a:endParaRPr lang="en-US" sz="1200" dirty="0"/>
          </a:p>
          <a:p>
            <a:endParaRPr lang="en-CA" b="1" dirty="0">
              <a:solidFill>
                <a:schemeClr val="tx1"/>
              </a:solidFill>
            </a:endParaRPr>
          </a:p>
          <a:p>
            <a:r>
              <a:rPr lang="en-CA" b="1" dirty="0">
                <a:solidFill>
                  <a:schemeClr val="tx1"/>
                </a:solidFill>
              </a:rPr>
              <a:t> Introduction to Referee Coaching</a:t>
            </a:r>
          </a:p>
          <a:p>
            <a:endParaRPr lang="en-CA" b="1" dirty="0">
              <a:solidFill>
                <a:schemeClr val="tx1"/>
              </a:solidFill>
            </a:endParaRPr>
          </a:p>
          <a:p>
            <a:r>
              <a:rPr lang="en-CA" b="1" dirty="0">
                <a:solidFill>
                  <a:schemeClr val="tx1"/>
                </a:solidFill>
              </a:rPr>
              <a:t>Session 1 Overview</a:t>
            </a:r>
          </a:p>
          <a:p>
            <a:pPr algn="r"/>
            <a:endParaRPr lang="en-US" dirty="0">
              <a:solidFill>
                <a:schemeClr val="tx1"/>
              </a:solidFill>
            </a:endParaRPr>
          </a:p>
          <a:p>
            <a:pPr algn="r"/>
            <a:endParaRPr lang="en-US" sz="2000" dirty="0">
              <a:solidFill>
                <a:schemeClr val="tx1"/>
              </a:solidFill>
            </a:endParaRPr>
          </a:p>
          <a:p>
            <a:pPr algn="r"/>
            <a:endParaRPr lang="en-US" sz="2000" dirty="0">
              <a:solidFill>
                <a:schemeClr val="tx1"/>
              </a:solidFill>
            </a:endParaRPr>
          </a:p>
          <a:p>
            <a:pPr algn="r"/>
            <a:r>
              <a:rPr lang="en-US" sz="2000" dirty="0">
                <a:solidFill>
                  <a:schemeClr val="tx1"/>
                </a:solidFill>
              </a:rPr>
              <a:t>Guy Bradbury</a:t>
            </a:r>
          </a:p>
          <a:p>
            <a:pPr algn="r"/>
            <a:r>
              <a:rPr lang="en-US" sz="2000" dirty="0">
                <a:solidFill>
                  <a:schemeClr val="tx1"/>
                </a:solidFill>
              </a:rPr>
              <a:t>May 7, 2022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840" y="240256"/>
            <a:ext cx="1638300" cy="10287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5948" y="240256"/>
            <a:ext cx="1918052" cy="93980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 flipH="1">
            <a:off x="497749" y="1268956"/>
            <a:ext cx="7981155" cy="241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2076" y="6332442"/>
            <a:ext cx="7946828" cy="24025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53D3B5-6B39-8F41-8C6F-8BC085D8B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FCC15-3640-CA40-A5F3-8B3A6668037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251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90998" y="240256"/>
            <a:ext cx="5114804" cy="840894"/>
          </a:xfrm>
        </p:spPr>
        <p:txBody>
          <a:bodyPr>
            <a:normAutofit/>
          </a:bodyPr>
          <a:lstStyle/>
          <a:p>
            <a:r>
              <a:rPr lang="en-US" sz="2800" dirty="0"/>
              <a:t>NORCECA Refereeing Commission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7749" y="1687867"/>
            <a:ext cx="8294167" cy="4884830"/>
          </a:xfrm>
        </p:spPr>
        <p:txBody>
          <a:bodyPr>
            <a:normAutofit/>
          </a:bodyPr>
          <a:lstStyle/>
          <a:p>
            <a:pPr algn="l"/>
            <a:endParaRPr lang="en-US" sz="3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840" y="240256"/>
            <a:ext cx="1638300" cy="10287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25948" y="240256"/>
            <a:ext cx="1918052" cy="93980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 flipH="1">
            <a:off x="497749" y="1268956"/>
            <a:ext cx="7981155" cy="241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2076" y="6332442"/>
            <a:ext cx="7946828" cy="24025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5BD41B-A343-1F4F-A8C8-2B2643B03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FCC15-3640-CA40-A5F3-8B3A66680377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A22BBBC-752D-704C-993B-07F6A7DEE11C}"/>
              </a:ext>
            </a:extLst>
          </p:cNvPr>
          <p:cNvSpPr txBox="1"/>
          <p:nvPr/>
        </p:nvSpPr>
        <p:spPr>
          <a:xfrm>
            <a:off x="532077" y="2109850"/>
            <a:ext cx="794682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/>
              <a:t>Key Points of Session 1 – May 3, 2022 </a:t>
            </a:r>
          </a:p>
          <a:p>
            <a:endParaRPr lang="en-CA" b="1" dirty="0"/>
          </a:p>
          <a:p>
            <a:r>
              <a:rPr lang="en-CA" sz="2000" b="1" dirty="0"/>
              <a:t>Coach Marcos Kwiek</a:t>
            </a:r>
          </a:p>
          <a:p>
            <a:endParaRPr lang="en-CA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000" dirty="0"/>
              <a:t>Need to know the strength and weakness of each referee</a:t>
            </a:r>
          </a:p>
          <a:p>
            <a:endParaRPr lang="en-CA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000" dirty="0"/>
              <a:t>The more you know the more you will be able to support and communicate with them</a:t>
            </a:r>
          </a:p>
          <a:p>
            <a:endParaRPr lang="en-CA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000" dirty="0"/>
              <a:t>Make sure they understand that the referees understand what is expected of them in each competition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CA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252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90998" y="240256"/>
            <a:ext cx="5114804" cy="840894"/>
          </a:xfrm>
        </p:spPr>
        <p:txBody>
          <a:bodyPr>
            <a:normAutofit/>
          </a:bodyPr>
          <a:lstStyle/>
          <a:p>
            <a:r>
              <a:rPr lang="en-US" sz="2800" dirty="0"/>
              <a:t>NORCECA Refereeing Commission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7749" y="1687867"/>
            <a:ext cx="8294167" cy="4884830"/>
          </a:xfrm>
        </p:spPr>
        <p:txBody>
          <a:bodyPr>
            <a:normAutofit/>
          </a:bodyPr>
          <a:lstStyle/>
          <a:p>
            <a:pPr algn="l"/>
            <a:endParaRPr lang="en-US" sz="3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840" y="240256"/>
            <a:ext cx="1638300" cy="10287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25948" y="240256"/>
            <a:ext cx="1918052" cy="93980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 flipH="1">
            <a:off x="497749" y="1268956"/>
            <a:ext cx="7981155" cy="241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2076" y="6332442"/>
            <a:ext cx="7946828" cy="24025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D8FC17-0877-0147-B9D1-32E07A880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FCC15-3640-CA40-A5F3-8B3A66680377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B78C68D-423E-6B48-B8DB-65206D6203BC}"/>
              </a:ext>
            </a:extLst>
          </p:cNvPr>
          <p:cNvSpPr txBox="1"/>
          <p:nvPr/>
        </p:nvSpPr>
        <p:spPr>
          <a:xfrm>
            <a:off x="497749" y="2083443"/>
            <a:ext cx="7981155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/>
              <a:t>Coach Marcos Kwiek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000" dirty="0"/>
              <a:t>Understand what areas of focus the referees needs to development (more emphasis on match management, top of the net, positioning etc.)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000" dirty="0"/>
              <a:t>Make sure that they have all the information before a competition/match to help them prepare for might happen (to expect the unexpected is not an option)</a:t>
            </a:r>
          </a:p>
          <a:p>
            <a:endParaRPr lang="en-CA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000" dirty="0"/>
              <a:t>Respect the referee as a person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652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90998" y="240256"/>
            <a:ext cx="5114804" cy="840894"/>
          </a:xfrm>
        </p:spPr>
        <p:txBody>
          <a:bodyPr>
            <a:normAutofit/>
          </a:bodyPr>
          <a:lstStyle/>
          <a:p>
            <a:r>
              <a:rPr lang="en-US" sz="2800" dirty="0"/>
              <a:t>NORCECA Refereeing Commission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7749" y="1687867"/>
            <a:ext cx="8294167" cy="4884830"/>
          </a:xfrm>
        </p:spPr>
        <p:txBody>
          <a:bodyPr>
            <a:normAutofit/>
          </a:bodyPr>
          <a:lstStyle/>
          <a:p>
            <a:pPr algn="l"/>
            <a:endParaRPr lang="en-US" sz="3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840" y="240256"/>
            <a:ext cx="1638300" cy="10287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25948" y="240256"/>
            <a:ext cx="1918052" cy="93980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 flipH="1">
            <a:off x="497749" y="1268956"/>
            <a:ext cx="7981155" cy="241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2076" y="6332442"/>
            <a:ext cx="7946828" cy="24025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3B6E40-649D-8F40-8526-376206CC7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FCC15-3640-CA40-A5F3-8B3A66680377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5672658-E0E4-F249-9F2C-1D713875D1E1}"/>
              </a:ext>
            </a:extLst>
          </p:cNvPr>
          <p:cNvSpPr txBox="1"/>
          <p:nvPr/>
        </p:nvSpPr>
        <p:spPr>
          <a:xfrm>
            <a:off x="532076" y="2181726"/>
            <a:ext cx="794682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One Size Does Not All – Guy Bradbury</a:t>
            </a:r>
          </a:p>
          <a:p>
            <a:pPr algn="r"/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Referee Coaching is not a ‘one size fits all’ approach</a:t>
            </a:r>
          </a:p>
          <a:p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Each referee’s personality and level are different – adapt coaching style to meet the development needs of the referee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Must understand the personality of a match - each situation is different even with a match (the intensity is different at 19-12 versus 24-24)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267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90998" y="240256"/>
            <a:ext cx="5114804" cy="840894"/>
          </a:xfrm>
        </p:spPr>
        <p:txBody>
          <a:bodyPr>
            <a:normAutofit/>
          </a:bodyPr>
          <a:lstStyle/>
          <a:p>
            <a:r>
              <a:rPr lang="en-US" sz="2800" dirty="0"/>
              <a:t>NORCECA Refereeing Commission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7749" y="1687867"/>
            <a:ext cx="8294167" cy="4884830"/>
          </a:xfrm>
        </p:spPr>
        <p:txBody>
          <a:bodyPr>
            <a:normAutofit/>
          </a:bodyPr>
          <a:lstStyle/>
          <a:p>
            <a:pPr algn="l"/>
            <a:endParaRPr lang="en-US" sz="3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840" y="240256"/>
            <a:ext cx="1638300" cy="10287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25948" y="240256"/>
            <a:ext cx="1918052" cy="93980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 flipH="1">
            <a:off x="497749" y="1268956"/>
            <a:ext cx="7981155" cy="241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2076" y="6332442"/>
            <a:ext cx="7946828" cy="24025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4ECBED-10AD-E348-A14E-00F165D90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FCC15-3640-CA40-A5F3-8B3A66680377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60315DC-AACB-A44B-B94A-751A9F2E9EF8}"/>
              </a:ext>
            </a:extLst>
          </p:cNvPr>
          <p:cNvSpPr txBox="1"/>
          <p:nvPr/>
        </p:nvSpPr>
        <p:spPr>
          <a:xfrm>
            <a:off x="705645" y="1555282"/>
            <a:ext cx="7981155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One Size Does Not All – Guy Bradbury</a:t>
            </a:r>
          </a:p>
          <a:p>
            <a:pPr algn="r"/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Self Evaluation is just not for referees; as a Referee Coach we must also understand our own ability. What we do well and what do we need to improve.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Referee Coach Self Evaluation and Practice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What do I do very well?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What do I do well?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What do I do reasonably well?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What do I need to do to  improve?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What is my weakest coaching skill?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999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90998" y="240256"/>
            <a:ext cx="5114804" cy="840894"/>
          </a:xfrm>
        </p:spPr>
        <p:txBody>
          <a:bodyPr>
            <a:normAutofit/>
          </a:bodyPr>
          <a:lstStyle/>
          <a:p>
            <a:r>
              <a:rPr lang="en-US" sz="2800" dirty="0"/>
              <a:t>NORCECA Refereeing Commission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7749" y="1687867"/>
            <a:ext cx="8294167" cy="4884830"/>
          </a:xfrm>
        </p:spPr>
        <p:txBody>
          <a:bodyPr>
            <a:normAutofit/>
          </a:bodyPr>
          <a:lstStyle/>
          <a:p>
            <a:pPr algn="l"/>
            <a:endParaRPr lang="en-US" sz="3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840" y="240256"/>
            <a:ext cx="1638300" cy="10287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25948" y="240256"/>
            <a:ext cx="1918052" cy="93980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 flipH="1">
            <a:off x="497749" y="1268956"/>
            <a:ext cx="7981155" cy="241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2076" y="6332442"/>
            <a:ext cx="7946828" cy="24025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07ABFF-62CB-694F-A512-E90D2E6C6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FCC15-3640-CA40-A5F3-8B3A66680377}" type="slidenum">
              <a:rPr lang="en-US" smtClean="0"/>
              <a:t>6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BB352A-6670-9242-8532-45F453765000}"/>
              </a:ext>
            </a:extLst>
          </p:cNvPr>
          <p:cNvSpPr txBox="1"/>
          <p:nvPr/>
        </p:nvSpPr>
        <p:spPr>
          <a:xfrm>
            <a:off x="497749" y="1776768"/>
            <a:ext cx="798115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Discussion with Referees</a:t>
            </a:r>
          </a:p>
          <a:p>
            <a:endParaRPr lang="en-CA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Over the past few years, we have moved from an </a:t>
            </a:r>
            <a:r>
              <a:rPr lang="en-US" sz="2000" dirty="0"/>
              <a:t>adversarial</a:t>
            </a:r>
            <a:r>
              <a:rPr lang="en-GB" sz="2000" dirty="0"/>
              <a:t> atmosphere to a more friendly, respectful approach – helps with development and builds confidence</a:t>
            </a:r>
          </a:p>
          <a:p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Spend time with the referees – all members of the same team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To communicate with the referees to help them improve their skills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457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90998" y="240256"/>
            <a:ext cx="5114804" cy="840894"/>
          </a:xfrm>
        </p:spPr>
        <p:txBody>
          <a:bodyPr>
            <a:normAutofit/>
          </a:bodyPr>
          <a:lstStyle/>
          <a:p>
            <a:r>
              <a:rPr lang="en-US" sz="2800" dirty="0"/>
              <a:t>NORCECA Refereeing Commission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7749" y="1687867"/>
            <a:ext cx="8294167" cy="4884830"/>
          </a:xfrm>
        </p:spPr>
        <p:txBody>
          <a:bodyPr>
            <a:normAutofit/>
          </a:bodyPr>
          <a:lstStyle/>
          <a:p>
            <a:pPr algn="l"/>
            <a:endParaRPr lang="en-US" sz="3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840" y="240256"/>
            <a:ext cx="1638300" cy="10287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25948" y="240256"/>
            <a:ext cx="1918052" cy="93980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 flipH="1">
            <a:off x="497749" y="1268956"/>
            <a:ext cx="7981155" cy="241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2076" y="6332442"/>
            <a:ext cx="7946828" cy="24025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F4EEA9-FDEF-7140-9856-5B376812B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FCC15-3640-CA40-A5F3-8B3A66680377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A90373-4087-0643-BF10-05F7FCF9FF75}"/>
              </a:ext>
            </a:extLst>
          </p:cNvPr>
          <p:cNvSpPr txBox="1"/>
          <p:nvPr/>
        </p:nvSpPr>
        <p:spPr>
          <a:xfrm>
            <a:off x="497749" y="1885950"/>
            <a:ext cx="7981153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Discussion with Referees</a:t>
            </a:r>
          </a:p>
          <a:p>
            <a:endParaRPr lang="en-US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Be honest</a:t>
            </a:r>
          </a:p>
          <a:p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To continue the referee coach development program as it will help the referees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Provide the opportunity to referee to wish as a way to implement the feedback received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Be respectful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7239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90998" y="240256"/>
            <a:ext cx="5114804" cy="840894"/>
          </a:xfrm>
        </p:spPr>
        <p:txBody>
          <a:bodyPr>
            <a:normAutofit/>
          </a:bodyPr>
          <a:lstStyle/>
          <a:p>
            <a:r>
              <a:rPr lang="en-US" sz="2800" dirty="0"/>
              <a:t>NORCECA Refereeing Commission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7749" y="1687867"/>
            <a:ext cx="8294167" cy="4884830"/>
          </a:xfrm>
        </p:spPr>
        <p:txBody>
          <a:bodyPr>
            <a:normAutofit/>
          </a:bodyPr>
          <a:lstStyle/>
          <a:p>
            <a:pPr algn="l"/>
            <a:endParaRPr lang="en-US" sz="3000" dirty="0">
              <a:solidFill>
                <a:schemeClr val="tx1"/>
              </a:solidFill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</a:rPr>
              <a:t>Today’s Agenda</a:t>
            </a:r>
          </a:p>
          <a:p>
            <a:pPr algn="l"/>
            <a:endParaRPr lang="en-US" sz="2100" b="1" dirty="0">
              <a:solidFill>
                <a:schemeClr val="tx1"/>
              </a:solidFill>
            </a:endParaRPr>
          </a:p>
          <a:p>
            <a:pPr algn="l"/>
            <a:r>
              <a:rPr lang="en-CA" sz="2000" b="1" dirty="0">
                <a:solidFill>
                  <a:schemeClr val="tx1"/>
                </a:solidFill>
              </a:rPr>
              <a:t>Introduction to Referee Coaching in Modern Volleyball  </a:t>
            </a:r>
            <a:r>
              <a:rPr lang="en-CA" sz="2000" dirty="0">
                <a:solidFill>
                  <a:schemeClr val="tx1"/>
                </a:solidFill>
              </a:rPr>
              <a:t>- Sandy Steel, FIVB Instructor</a:t>
            </a:r>
          </a:p>
          <a:p>
            <a:pPr algn="l"/>
            <a:r>
              <a:rPr lang="en-CA" sz="2000" dirty="0">
                <a:solidFill>
                  <a:schemeClr val="tx1"/>
                </a:solidFill>
              </a:rPr>
              <a:t> 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Adult Learning &amp; Referee Coaching </a:t>
            </a:r>
            <a:r>
              <a:rPr lang="en-CA" sz="2000" dirty="0">
                <a:solidFill>
                  <a:schemeClr val="tx1"/>
                </a:solidFill>
              </a:rPr>
              <a:t>- Dr. William Thornburgh (NORCECA/FIVB International Referee) </a:t>
            </a:r>
          </a:p>
          <a:p>
            <a:pPr algn="l"/>
            <a:r>
              <a:rPr lang="en-CA" sz="2000" dirty="0">
                <a:solidFill>
                  <a:schemeClr val="tx1"/>
                </a:solidFill>
              </a:rPr>
              <a:t> </a:t>
            </a:r>
          </a:p>
          <a:p>
            <a:pPr lvl="0" algn="l"/>
            <a:r>
              <a:rPr lang="en-CA" sz="2000" b="1" dirty="0">
                <a:solidFill>
                  <a:schemeClr val="tx1"/>
                </a:solidFill>
              </a:rPr>
              <a:t>NORCECA Referee Coach Administrative Duties</a:t>
            </a:r>
            <a:r>
              <a:rPr lang="en-CA" sz="2000" dirty="0">
                <a:solidFill>
                  <a:schemeClr val="tx1"/>
                </a:solidFill>
              </a:rPr>
              <a:t> – Jorge Villalobos/Guy Bradbury - NORCECA Referee Commission Members</a:t>
            </a:r>
          </a:p>
          <a:p>
            <a:pPr algn="l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840" y="240256"/>
            <a:ext cx="1638300" cy="10287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25948" y="240256"/>
            <a:ext cx="1918052" cy="93980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 flipH="1">
            <a:off x="497749" y="1268956"/>
            <a:ext cx="7981155" cy="241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2076" y="6332442"/>
            <a:ext cx="7946828" cy="24025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2D49A2-9970-D847-9E2C-55E3A66A0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FCC15-3640-CA40-A5F3-8B3A6668037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295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8864</TotalTime>
  <Words>457</Words>
  <Application>Microsoft Macintosh PowerPoint</Application>
  <PresentationFormat>On-screen Show (4:3)</PresentationFormat>
  <Paragraphs>98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NORCECA Refereeing Commission</vt:lpstr>
      <vt:lpstr>NORCECA Refereeing Commission</vt:lpstr>
      <vt:lpstr>NORCECA Refereeing Commission</vt:lpstr>
      <vt:lpstr>NORCECA Refereeing Commission</vt:lpstr>
      <vt:lpstr>NORCECA Refereeing Commission</vt:lpstr>
      <vt:lpstr>NORCECA Refereeing Commission</vt:lpstr>
      <vt:lpstr>NORCECA Refereeing Commission</vt:lpstr>
      <vt:lpstr>NORCECA Refereeing Commission</vt:lpstr>
    </vt:vector>
  </TitlesOfParts>
  <Company>The OCP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Guy Bradbury</dc:creator>
  <cp:lastModifiedBy>Guy Bradbury</cp:lastModifiedBy>
  <cp:revision>48</cp:revision>
  <dcterms:created xsi:type="dcterms:W3CDTF">2020-11-15T13:45:45Z</dcterms:created>
  <dcterms:modified xsi:type="dcterms:W3CDTF">2022-05-07T13:35:26Z</dcterms:modified>
</cp:coreProperties>
</file>