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59" r:id="rId6"/>
    <p:sldId id="258" r:id="rId7"/>
    <p:sldId id="262" r:id="rId8"/>
    <p:sldId id="263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27E3B6-A4DB-C5E0-691C-D203B85AE0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AA382B-6BAD-4087-0C4C-62580D9EF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7488235-2D4C-CD17-15EF-4A0EE2F0A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BF2-BEE6-4D2F-BC8B-BCC718D0ED66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708416-67A4-9982-A6DC-CA613DC72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0DA99B-17CA-40B0-8D85-DB98F3D63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07E7-4D8F-4010-A203-C789D5BDDC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889820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579B78-95C0-CAEB-2564-FC0AC52E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C18843-20FF-B24D-B56A-7E809961C8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6305559-C2AB-13B4-CEF9-AFEE866E9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BF2-BEE6-4D2F-BC8B-BCC718D0ED66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971272-01CB-31C4-1BEC-BDF1BEF8B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3A52C23-EA49-A3CC-187A-23A6EB36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07E7-4D8F-4010-A203-C789D5BDDC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11075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7C84B4C-45DD-4B75-C8A2-3D9C7DC0CD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182261-F563-A1BE-5F8A-40CA33706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9A5E50-69A1-1D89-668B-A68F0A01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BF2-BEE6-4D2F-BC8B-BCC718D0ED66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2DB14B-7D09-072F-0A09-B659CB59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255CC8-3434-E551-F5A4-578969D4D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07E7-4D8F-4010-A203-C789D5BDDC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41896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AC6BEC-5B33-9345-A4E1-186801D73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95EA75-0058-4E0E-87AD-9600B0A5B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A4B5C0-F691-B4B4-45E9-9A3A96ED9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BF2-BEE6-4D2F-BC8B-BCC718D0ED66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38A957-4E18-958F-8DB9-396B53DC0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CCD9D2A-F176-FECF-51B8-BE2378452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07E7-4D8F-4010-A203-C789D5BDDC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215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BA0562-0460-4CE3-ED7F-59EC1DE8C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023BFF7-5962-B057-3F3C-CD5008DC86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E8CA21-7C4F-6170-A39F-82DF0EC5A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BF2-BEE6-4D2F-BC8B-BCC718D0ED66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9921D4-CAAA-8EED-2821-91C70F0D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A83E51-954C-D7E7-54EE-A3FE3CD81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07E7-4D8F-4010-A203-C789D5BDDC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46846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0F9E9-0F0F-2A3B-87D2-32BA2E86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C578E3-674D-5C1E-5953-317A6AD055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984597-2D6D-77A1-FA97-755BE60D2B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CEBD501-143E-6C64-2A70-235454954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BF2-BEE6-4D2F-BC8B-BCC718D0ED66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247AB70-25C6-674B-13B7-9FD89D0DA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AC26D9F-D683-73C2-ED7F-E9FE46A9F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07E7-4D8F-4010-A203-C789D5BDDC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19545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71A866-AE87-EAFD-EC55-78699945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F356173-A420-EE65-DDCE-99D16FAD6D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BE95963-FF3F-4E87-5814-41581328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5381E4C-34F4-6FFC-0E5E-EA17A39878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EE591AD-2336-8F0D-5041-ABFFD0B81D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01FE24-155C-8198-FE6C-EFFE23C3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BF2-BEE6-4D2F-BC8B-BCC718D0ED66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21BCBA9-2D94-39A7-4A66-93E5CCD98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FD66B697-CEA8-E37F-11E6-EF6C890F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07E7-4D8F-4010-A203-C789D5BDDC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0048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142167-5BD5-6845-7307-F7FAAD1EF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E06CA7-A06F-6BE8-6D5B-D1819368E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BF2-BEE6-4D2F-BC8B-BCC718D0ED66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D60CE3-12BA-ABF2-9DB3-16AFC1582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6AD348C-DF40-267D-0766-7B0C2925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07E7-4D8F-4010-A203-C789D5BDDC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82906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4FB8292-C8B6-410D-5929-B8510889C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BF2-BEE6-4D2F-BC8B-BCC718D0ED66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7C1E263-159D-C366-302D-1E38AE3BD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4AB66C7-0419-3B3A-BDFF-459CFADF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07E7-4D8F-4010-A203-C789D5BDDC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6521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8F1B4-78C1-D406-8937-5E9B7024E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4F49A9D-BDEE-1685-83E5-B43A85158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57BD29F-26D2-546F-E7DE-FE0C96F815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9CC0E2-9016-BA63-720E-3684A8A7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BF2-BEE6-4D2F-BC8B-BCC718D0ED66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B445ED-F9DF-7F35-984F-74FE6BFAD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7B83DB3-4BEA-589A-63FE-33EAFC7BA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07E7-4D8F-4010-A203-C789D5BDDC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09626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EC2C9F-3D30-8958-68B4-756B4A856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2CA8A5-13B0-B9FD-85D9-BE7BC0BB9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ACF324-C5C5-1FE4-A7F2-C6D8D63709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587B81-6B89-37F1-F71C-B8BF2A8B2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80BF2-BEE6-4D2F-BC8B-BCC718D0ED66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72931D2-72B6-28CA-BFE1-733F73723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04935F-2679-AE26-A41F-BBE0C353C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407E7-4D8F-4010-A203-C789D5BDDC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6085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E9B3C65-C13D-FDAB-CA83-F4B54F1CC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40FAA3A-3FF1-8923-36AD-67DCD64A84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E03C9F0-E193-A12F-81AE-1758A16BCD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580BF2-BEE6-4D2F-BC8B-BCC718D0ED66}" type="datetimeFigureOut">
              <a:rPr lang="es-CR" smtClean="0"/>
              <a:t>14/6/2025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B95FFB-4470-B646-CD62-F6E4C1CFC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B54803-7BF5-F670-342C-EA179220B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41407E7-4D8F-4010-A203-C789D5BDDCC7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3578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95552B4F-E9F8-C0C7-8A28-A8B7AEA5E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919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42111707-75BC-43CD-FCF0-67929AD4C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82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Texto&#10;&#10;El contenido generado por IA puede ser incorrecto.">
            <a:extLst>
              <a:ext uri="{FF2B5EF4-FFF2-40B4-BE49-F238E27FC236}">
                <a16:creationId xmlns:a16="http://schemas.microsoft.com/office/drawing/2014/main" id="{D0AFF671-D995-0D49-9CBD-86003C270F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8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48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747C511B-32E9-14D9-3431-3C1FE2A1FE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990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D8DED074-4A20-A349-F1E2-406472357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798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41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, Aplicación&#10;&#10;El contenido generado por IA puede ser incorrecto.">
            <a:extLst>
              <a:ext uri="{FF2B5EF4-FFF2-40B4-BE49-F238E27FC236}">
                <a16:creationId xmlns:a16="http://schemas.microsoft.com/office/drawing/2014/main" id="{6A36D618-53AF-38CF-C0FF-D8FB73F47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759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6DBEBD3F-8B03-3279-8423-4470D00E8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2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952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nterfaz de usuario gráfica&#10;&#10;El contenido generado por IA puede ser incorrecto.">
            <a:extLst>
              <a:ext uri="{FF2B5EF4-FFF2-40B4-BE49-F238E27FC236}">
                <a16:creationId xmlns:a16="http://schemas.microsoft.com/office/drawing/2014/main" id="{8BD4DF55-FBC2-EEB1-C52F-DDAAEE10C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786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4037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Jose Luis Jimenez</dc:creator>
  <cp:lastModifiedBy>Jose Luis Jimenez</cp:lastModifiedBy>
  <cp:revision>1</cp:revision>
  <dcterms:created xsi:type="dcterms:W3CDTF">2025-06-15T00:30:32Z</dcterms:created>
  <dcterms:modified xsi:type="dcterms:W3CDTF">2025-06-15T00:38:26Z</dcterms:modified>
</cp:coreProperties>
</file>