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1" r:id="rId4"/>
    <p:sldId id="262" r:id="rId5"/>
    <p:sldId id="263" r:id="rId6"/>
    <p:sldId id="264" r:id="rId7"/>
    <p:sldId id="260" r:id="rId8"/>
    <p:sldId id="259" r:id="rId9"/>
    <p:sldId id="257" r:id="rId10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9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7225C-3B9D-4D40-908C-F0C4934A6DB7}" type="datetimeFigureOut">
              <a:rPr lang="es-CR" smtClean="0"/>
              <a:t>12/6/2025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A4CE6-8242-482C-B70F-AF40004EB53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8778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A4CE6-8242-482C-B70F-AF40004EB534}" type="slidenum">
              <a:rPr lang="es-CR" smtClean="0"/>
              <a:t>9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80823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A19911-AA8E-2913-B38D-6A549AC028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B3782D-43E5-831C-A88C-0FA92D3FE1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EB5179-0DA7-1BC6-86C8-8552DDAAE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D9B5-6BB8-451F-9669-044D1189E7C8}" type="datetimeFigureOut">
              <a:rPr lang="es-CR" smtClean="0"/>
              <a:t>12/6/2025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8D8A76-384D-9069-0D3C-FFC3AD61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B680EF-9622-17A5-2C3F-2F18D1C80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BC7C-A6B6-44D4-B0F9-01BD4B5186F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84035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B3F369-1FDC-2ED8-68EF-CF20C5994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3670AAD-22C0-9A3B-38FD-D82C49FFBC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61F681-91E2-1D0F-B0BE-0325392AC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D9B5-6BB8-451F-9669-044D1189E7C8}" type="datetimeFigureOut">
              <a:rPr lang="es-CR" smtClean="0"/>
              <a:t>12/6/2025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31AB29-5869-1F99-7D4A-8F863DCE8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22DF3F-AE78-632E-F40C-22143479B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BC7C-A6B6-44D4-B0F9-01BD4B5186F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90271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CA4EB4C-EFF6-8214-F82F-03505F6D7B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DBCCE9-F79A-F56E-0250-477C42622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2E2F0B-7D36-EC67-0F86-6D101FAF6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D9B5-6BB8-451F-9669-044D1189E7C8}" type="datetimeFigureOut">
              <a:rPr lang="es-CR" smtClean="0"/>
              <a:t>12/6/2025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203703-857C-30F7-8B99-53DE96BF3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C105AC-464F-696D-969B-8F1856CCC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BC7C-A6B6-44D4-B0F9-01BD4B5186F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58811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45D75B-5F6E-3529-A2CE-39525D44B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1D81A8-BB57-84F7-F9A7-C66002EA2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3DA24A-377F-999D-41EC-FF2C688B6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D9B5-6BB8-451F-9669-044D1189E7C8}" type="datetimeFigureOut">
              <a:rPr lang="es-CR" smtClean="0"/>
              <a:t>12/6/2025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3FC00E-1D87-DF9F-0B9E-74EEB6D7E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7C2466-A963-ABBE-7196-99A58052C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BC7C-A6B6-44D4-B0F9-01BD4B5186F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29826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4BB80D-DACF-DC7A-A785-1060F4EEC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0F00E4-C598-905C-2281-31C0479F6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4928B8-31BB-539B-6EC9-2FF92FA07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D9B5-6BB8-451F-9669-044D1189E7C8}" type="datetimeFigureOut">
              <a:rPr lang="es-CR" smtClean="0"/>
              <a:t>12/6/2025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3E9A9F-1B9F-6999-1F33-8F1BCFF1C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808130-9D2F-FDD1-A869-DBB184DC9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BC7C-A6B6-44D4-B0F9-01BD4B5186F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1910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81279A-2BD4-71F4-2E52-93AB0D433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8E3CE4-0367-974A-AA31-81FC4796D2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41E5B2-A263-3BC0-8362-E663A33E8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00C145-7F28-9335-7A65-9E3197783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D9B5-6BB8-451F-9669-044D1189E7C8}" type="datetimeFigureOut">
              <a:rPr lang="es-CR" smtClean="0"/>
              <a:t>12/6/2025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720E78-2B53-6722-5021-DC8A7F7F3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DD53FF-D270-D865-0BA8-86B5BBDC6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BC7C-A6B6-44D4-B0F9-01BD4B5186F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7170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EA9CAD-C2FD-A1B8-08BE-BD87CB8F5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0E20CE-1F91-DB62-6BBF-19F8AB565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F37C9CA-0A62-D477-4CB0-D5CCDBF8B7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D00B2BB-2B23-04BE-AE3D-63727BD512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D35D47C-1463-D602-F81F-BF9282681E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9A0AD93-64B0-09CB-6610-BCEA403F8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D9B5-6BB8-451F-9669-044D1189E7C8}" type="datetimeFigureOut">
              <a:rPr lang="es-CR" smtClean="0"/>
              <a:t>12/6/2025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764262C-E54D-A98F-6CB1-87D4585A1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4708DD6-3F84-65F9-E62B-3204EC84E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BC7C-A6B6-44D4-B0F9-01BD4B5186F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534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434DD5-E4C7-0C43-6EFA-3686C5C39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3C0CC8E-6025-E895-5D0D-E49797790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D9B5-6BB8-451F-9669-044D1189E7C8}" type="datetimeFigureOut">
              <a:rPr lang="es-CR" smtClean="0"/>
              <a:t>12/6/2025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A6A22C7-7712-AA10-A792-06B879949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CC577A3-25D1-F449-4D71-54585BE23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BC7C-A6B6-44D4-B0F9-01BD4B5186F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86169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301843C-BEBB-BACD-9CF9-FEA21E4D4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D9B5-6BB8-451F-9669-044D1189E7C8}" type="datetimeFigureOut">
              <a:rPr lang="es-CR" smtClean="0"/>
              <a:t>12/6/2025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ABB62DD-9FF2-140C-51CE-B2A34CF72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66657EB-58D5-B1C0-E7C4-78F4E4E55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BC7C-A6B6-44D4-B0F9-01BD4B5186F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539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C78564-AF04-AFCA-DE3D-F185A6323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18D102-B2CB-7E54-A079-9BE0901B7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B45D086-4600-5F2A-73D7-9839583B9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6FE0D4-775D-DE0D-4CCA-94AD8815A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D9B5-6BB8-451F-9669-044D1189E7C8}" type="datetimeFigureOut">
              <a:rPr lang="es-CR" smtClean="0"/>
              <a:t>12/6/2025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47AA0B-6977-66BF-DC41-169DF23E5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A93F52-CD53-F547-3E4E-E8FDC34F0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BC7C-A6B6-44D4-B0F9-01BD4B5186F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74954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108F0B-A1ED-FEF1-D49C-CB022B35B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DD56EA2-3257-DBAD-6AD3-9BB0016D99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AD1EC01-AA1D-BE66-083E-3CD6BFFB9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8D9807-6652-8F45-454B-3F1B5CE2A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D9B5-6BB8-451F-9669-044D1189E7C8}" type="datetimeFigureOut">
              <a:rPr lang="es-CR" smtClean="0"/>
              <a:t>12/6/2025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3A0CF1-EA28-0FFA-BE8E-3A263AF2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287AC3-4720-2774-FB12-FB77CA6D7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BC7C-A6B6-44D4-B0F9-01BD4B5186F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7607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A51D420-73A1-7F4D-1385-6955EA3F4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C7BC2F-A76C-6D0B-597E-317C818E8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DA33AF-8F0A-B1EA-DCCF-BD298CF634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49D9B5-6BB8-451F-9669-044D1189E7C8}" type="datetimeFigureOut">
              <a:rPr lang="es-CR" smtClean="0"/>
              <a:t>12/6/2025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F48CC6-36F3-820B-4D35-B3C2DB0364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1AF419-B62E-147A-3F91-79F5E8609F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33BC7C-A6B6-44D4-B0F9-01BD4B5186F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4823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Imagen 2" descr="Interfaz de usuario gráfica, Aplicación&#10;&#10;El contenido generado por IA puede ser incorrecto.">
            <a:extLst>
              <a:ext uri="{FF2B5EF4-FFF2-40B4-BE49-F238E27FC236}">
                <a16:creationId xmlns:a16="http://schemas.microsoft.com/office/drawing/2014/main" id="{0B5E8C62-F07F-1A9F-CEDF-DEA76761F0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0" b="7191"/>
          <a:stretch>
            <a:fillRect/>
          </a:stretch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614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, Texto, Aplicación, Chat o mensaje de texto&#10;&#10;El contenido generado por IA puede ser incorrecto.">
            <a:extLst>
              <a:ext uri="{FF2B5EF4-FFF2-40B4-BE49-F238E27FC236}">
                <a16:creationId xmlns:a16="http://schemas.microsoft.com/office/drawing/2014/main" id="{09176769-DC56-35BF-0C1D-1486160389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978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Imagen 2" descr="Interfaz de usuario gráfica, Texto, Aplicación&#10;&#10;El contenido generado por IA puede ser incorrecto.">
            <a:extLst>
              <a:ext uri="{FF2B5EF4-FFF2-40B4-BE49-F238E27FC236}">
                <a16:creationId xmlns:a16="http://schemas.microsoft.com/office/drawing/2014/main" id="{C618980C-5A2B-175C-DEFA-1BBE84C72E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80"/>
          <a:stretch>
            <a:fillRect/>
          </a:stretch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3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Imagen 2" descr="Interfaz de usuario gráfica, Texto, Aplicación&#10;&#10;El contenido generado por IA puede ser incorrecto.">
            <a:extLst>
              <a:ext uri="{FF2B5EF4-FFF2-40B4-BE49-F238E27FC236}">
                <a16:creationId xmlns:a16="http://schemas.microsoft.com/office/drawing/2014/main" id="{E907FB84-DA44-A082-A81C-CBE6F1ADE2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79"/>
          <a:stretch>
            <a:fillRect/>
          </a:stretch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621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, Texto, Aplicación&#10;&#10;El contenido generado por IA puede ser incorrecto.">
            <a:extLst>
              <a:ext uri="{FF2B5EF4-FFF2-40B4-BE49-F238E27FC236}">
                <a16:creationId xmlns:a16="http://schemas.microsoft.com/office/drawing/2014/main" id="{575D354F-3A4C-5ADF-F3E4-1519E4B949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627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, Texto, Aplicación, Correo electrónico&#10;&#10;El contenido generado por IA puede ser incorrecto.">
            <a:extLst>
              <a:ext uri="{FF2B5EF4-FFF2-40B4-BE49-F238E27FC236}">
                <a16:creationId xmlns:a16="http://schemas.microsoft.com/office/drawing/2014/main" id="{5F04B237-2C82-A9B3-5CD6-47A8BF4FF3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102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Texto&#10;&#10;El contenido generado por IA puede ser incorrecto.">
            <a:extLst>
              <a:ext uri="{FF2B5EF4-FFF2-40B4-BE49-F238E27FC236}">
                <a16:creationId xmlns:a16="http://schemas.microsoft.com/office/drawing/2014/main" id="{85B57B75-1DDC-EE20-B19F-92C8A34361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233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Texto&#10;&#10;El contenido generado por IA puede ser incorrecto.">
            <a:extLst>
              <a:ext uri="{FF2B5EF4-FFF2-40B4-BE49-F238E27FC236}">
                <a16:creationId xmlns:a16="http://schemas.microsoft.com/office/drawing/2014/main" id="{6526561F-6CAD-A5B4-021C-7EF68092B0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897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terfaz de usuario gráfica, Texto, Aplicación&#10;&#10;El contenido generado por IA puede ser incorrecto.">
            <a:extLst>
              <a:ext uri="{FF2B5EF4-FFF2-40B4-BE49-F238E27FC236}">
                <a16:creationId xmlns:a16="http://schemas.microsoft.com/office/drawing/2014/main" id="{E149FE0D-41D4-7662-AD59-A921F46AA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5839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</Words>
  <Application>Microsoft Office PowerPoint</Application>
  <PresentationFormat>Panorámica</PresentationFormat>
  <Paragraphs>1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Jose Luis Jimenez</dc:creator>
  <cp:lastModifiedBy>Jose Luis Jimenez</cp:lastModifiedBy>
  <cp:revision>1</cp:revision>
  <dcterms:created xsi:type="dcterms:W3CDTF">2025-06-13T00:35:16Z</dcterms:created>
  <dcterms:modified xsi:type="dcterms:W3CDTF">2025-06-13T00:44:13Z</dcterms:modified>
</cp:coreProperties>
</file>