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0" r:id="rId5"/>
    <p:sldId id="258" r:id="rId6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C4835D-01A0-58B2-71CA-F93EBAC42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F7F891-0E74-E783-2BCD-B9C71518B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B4460C-6AF4-8E96-3302-4527A92F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10C1-68CC-4F16-9C94-10A618D0A9FC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0FFCEE-3883-131A-ABF4-6EB83FE7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78131B-2027-1CFC-523A-C19198D1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06D3-1730-483A-BF11-2D1A52602E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3574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80D3B-11A7-AD77-240A-630F376B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AAF876-1673-F791-2B92-7BB79E52D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56C10F-CC0E-A659-F9D7-B539A439A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10C1-68CC-4F16-9C94-10A618D0A9FC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B7D6C4-D86F-779E-37F2-AB43A953F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C43E32-5278-CB28-325D-C597E58CA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06D3-1730-483A-BF11-2D1A52602E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6542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0D12CC-1689-1228-BBC1-F58C02738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8C97FA-3B3E-8571-143D-62A6C27DC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4540D5-3D99-7DDE-1E10-9236DEA9F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10C1-68CC-4F16-9C94-10A618D0A9FC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D5F76A-9528-F39B-B699-450CDF6D3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BB4609-1CA9-FC52-9070-66DF25772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06D3-1730-483A-BF11-2D1A52602E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5526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926C0-2AF0-3557-B192-5386D2067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6CEA44-77BE-8681-8563-B7354B51B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021763-26D7-061D-5E4F-E3CD32330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10C1-68CC-4F16-9C94-10A618D0A9FC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1012DC-E2A1-131F-B9C1-9E501702B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589294-252D-7585-4510-BE03BC36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06D3-1730-483A-BF11-2D1A52602E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3726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39AB0-0676-16FF-0C03-C5D3F95EC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F95D6F-B82E-681E-CC29-9CBE63CA8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6120E3-2736-225A-95A3-73D053354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10C1-68CC-4F16-9C94-10A618D0A9FC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9F6804-7212-0A35-61C2-2EC1AB050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D1DA28-0222-C63A-1605-87D01D60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06D3-1730-483A-BF11-2D1A52602E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086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F49CC-D836-4143-8C9C-51CA0EF9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98582E-F965-DA4E-621A-4CAC51A1C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02AD8A-100E-241E-5971-58CCFED00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9E8D43-AF99-C2B5-B5B1-3F11FE654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10C1-68CC-4F16-9C94-10A618D0A9FC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D0AFF-5FE8-F732-1527-DA08F06B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DE0F93-0780-6D14-DE43-E3A0630A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06D3-1730-483A-BF11-2D1A52602E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38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5D8894-8B9B-BEE9-C233-357F2CF45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8AD624-CE7C-6D47-EA05-CF19F45D3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A28C84-3AAC-C5AA-1012-F5C717008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D0D563-4D17-3DF1-A667-82180DB72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417EBCE-F293-3997-262A-323B1AE9B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92F938-E144-490F-1BB4-1A5F7AC40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10C1-68CC-4F16-9C94-10A618D0A9FC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2C45880-5F4C-B6EE-5E86-33A74CBA0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7FE62DD-4702-0EB5-26C9-DD2A6980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06D3-1730-483A-BF11-2D1A52602E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5255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1988CC-1946-8120-5201-071A33961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112105-AD46-7C74-B20C-EC518433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10C1-68CC-4F16-9C94-10A618D0A9FC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788E5C-B10F-A19C-0735-338AC493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980EF8C-F1A5-F4E9-61F1-6556D373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06D3-1730-483A-BF11-2D1A52602E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9079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2A39F95-57D2-FDE0-4E1D-C807B3D21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10C1-68CC-4F16-9C94-10A618D0A9FC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22A882-AE40-053B-77C4-296DE8165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436442-9547-3846-AC5E-B190940A0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06D3-1730-483A-BF11-2D1A52602E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4764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9FF549-2A54-C5AD-44D5-B7A146E4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F9380B-8154-32F8-F408-FBD603BF1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57D8E3-A8FF-F416-1A45-6E8A1A9EA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80A5F6-0220-3E12-AE8E-BA16DD0B9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10C1-68CC-4F16-9C94-10A618D0A9FC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64EC43-A683-D498-4FE6-72C5C7273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F6B89F-B873-4B09-0458-051885875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06D3-1730-483A-BF11-2D1A52602E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5192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E99EB-D938-8177-1946-E42363A3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0E994C9-80AC-B400-DBA1-003A0281F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F0F6BB-471C-B47A-8E02-F147B5032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468521-7827-0622-2545-5C1F40EA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10C1-68CC-4F16-9C94-10A618D0A9FC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EEB5EB-E558-4E5B-F97E-E563DC0AC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D15278-ED6A-50C4-CCD9-AB61B3EBB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06D3-1730-483A-BF11-2D1A52602E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6662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2AED10-7B98-DFE0-290B-F09EF1480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8D576B-777A-DA85-CC9A-12C52BADD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9A6E49-80F9-5CD0-36F2-E54178638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D710C1-68CC-4F16-9C94-10A618D0A9FC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E8D053-9DF4-E4D1-0C12-C5FB15C9C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73AF42-90F3-0860-8CA9-A56D41138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BE06D3-1730-483A-BF11-2D1A52602E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3763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Aplicación&#10;&#10;El contenido generado por IA puede ser incorrecto.">
            <a:extLst>
              <a:ext uri="{FF2B5EF4-FFF2-40B4-BE49-F238E27FC236}">
                <a16:creationId xmlns:a16="http://schemas.microsoft.com/office/drawing/2014/main" id="{4F63D08C-794B-E7FF-7775-7FF8E81FA0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2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 descr="Interfaz de usuario gráfica, Texto, Aplicación&#10;&#10;El contenido generado por IA puede ser incorrecto.">
            <a:extLst>
              <a:ext uri="{FF2B5EF4-FFF2-40B4-BE49-F238E27FC236}">
                <a16:creationId xmlns:a16="http://schemas.microsoft.com/office/drawing/2014/main" id="{7D59A7D5-E337-8AFD-20FD-3632E8BEF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7"/>
          <a:stretch>
            <a:fillRect/>
          </a:stretch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169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 descr="Interfaz de usuario gráfica, Texto, Aplicación, Correo electrónico&#10;&#10;El contenido generado por IA puede ser incorrecto.">
            <a:extLst>
              <a:ext uri="{FF2B5EF4-FFF2-40B4-BE49-F238E27FC236}">
                <a16:creationId xmlns:a16="http://schemas.microsoft.com/office/drawing/2014/main" id="{7A63C0E2-7B43-F132-7300-6E0A4C322F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81"/>
          <a:stretch>
            <a:fillRect/>
          </a:stretch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6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abla&#10;&#10;El contenido generado por IA puede ser incorrecto.">
            <a:extLst>
              <a:ext uri="{FF2B5EF4-FFF2-40B4-BE49-F238E27FC236}">
                <a16:creationId xmlns:a16="http://schemas.microsoft.com/office/drawing/2014/main" id="{56FF70B2-75EA-63E0-8793-C5F1D5F98D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1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 descr="Tabla&#10;&#10;El contenido generado por IA puede ser incorrecto.">
            <a:extLst>
              <a:ext uri="{FF2B5EF4-FFF2-40B4-BE49-F238E27FC236}">
                <a16:creationId xmlns:a16="http://schemas.microsoft.com/office/drawing/2014/main" id="{FFA55AE3-34CA-812C-EE91-21DBE91D8C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"/>
          <a:stretch>
            <a:fillRect/>
          </a:stretch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442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Jose Luis Jimenez</dc:creator>
  <cp:lastModifiedBy>Jose Luis Jimenez</cp:lastModifiedBy>
  <cp:revision>1</cp:revision>
  <dcterms:created xsi:type="dcterms:W3CDTF">2025-06-12T23:47:57Z</dcterms:created>
  <dcterms:modified xsi:type="dcterms:W3CDTF">2025-06-12T23:52:44Z</dcterms:modified>
</cp:coreProperties>
</file>