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  <p:sldId id="267" r:id="rId13"/>
    <p:sldId id="266" r:id="rId14"/>
    <p:sldId id="265" r:id="rId15"/>
    <p:sldId id="264" r:id="rId16"/>
    <p:sldId id="259" r:id="rId17"/>
    <p:sldId id="260" r:id="rId18"/>
    <p:sldId id="261" r:id="rId19"/>
    <p:sldId id="263" r:id="rId20"/>
    <p:sldId id="278" r:id="rId2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BEA70-7478-4ECB-91FB-4381F3576D53}" v="1" dt="2025-06-18T02:33:09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Jimenez" userId="342f652bf3a0ff2d" providerId="LiveId" clId="{511BEA70-7478-4ECB-91FB-4381F3576D53}"/>
    <pc:docChg chg="custSel addSld modSld">
      <pc:chgData name="Jose Luis Jimenez" userId="342f652bf3a0ff2d" providerId="LiveId" clId="{511BEA70-7478-4ECB-91FB-4381F3576D53}" dt="2025-06-18T02:33:34.096" v="7" actId="1076"/>
      <pc:docMkLst>
        <pc:docMk/>
      </pc:docMkLst>
      <pc:sldChg chg="addSp modSp new mod setBg">
        <pc:chgData name="Jose Luis Jimenez" userId="342f652bf3a0ff2d" providerId="LiveId" clId="{511BEA70-7478-4ECB-91FB-4381F3576D53}" dt="2025-06-18T02:33:34.096" v="7" actId="1076"/>
        <pc:sldMkLst>
          <pc:docMk/>
          <pc:sldMk cId="2479431278" sldId="278"/>
        </pc:sldMkLst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8" creationId="{F3060C83-F051-4F0E-ABAD-AA0DFC48B218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10" creationId="{83C98ABE-055B-441F-B07E-44F97F083C39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12" creationId="{29FDB030-9B49-4CED-8CCD-4D99382388AC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14" creationId="{3783CA14-24A1-485C-8B30-D6A5D87987AD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16" creationId="{9A97C86A-04D6-40F7-AE84-31AB43E6A846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18" creationId="{FF9F2414-84E8-453E-B1F3-389FDE8192D9}"/>
          </ac:spMkLst>
        </pc:spChg>
        <pc:spChg chg="add">
          <ac:chgData name="Jose Luis Jimenez" userId="342f652bf3a0ff2d" providerId="LiveId" clId="{511BEA70-7478-4ECB-91FB-4381F3576D53}" dt="2025-06-18T02:33:17.245" v="4" actId="26606"/>
          <ac:spMkLst>
            <pc:docMk/>
            <pc:sldMk cId="2479431278" sldId="278"/>
            <ac:spMk id="20" creationId="{3ECA69A1-7536-43AC-85EF-C7106179F5ED}"/>
          </ac:spMkLst>
        </pc:spChg>
        <pc:picChg chg="add mod">
          <ac:chgData name="Jose Luis Jimenez" userId="342f652bf3a0ff2d" providerId="LiveId" clId="{511BEA70-7478-4ECB-91FB-4381F3576D53}" dt="2025-06-18T02:33:34.096" v="7" actId="1076"/>
          <ac:picMkLst>
            <pc:docMk/>
            <pc:sldMk cId="2479431278" sldId="278"/>
            <ac:picMk id="3" creationId="{1A854BAC-5D67-924D-A61F-5CC26CD55B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F9047-F2B0-B541-D9E3-EB756B18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19CF18-6E3D-96E9-17D9-56CA22783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19701-E717-04CE-9611-017ECC91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DCA06-CDDA-E839-D130-3949817F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7B876-86D7-9E8C-E12D-F92A6B35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476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6A0A6-43EF-A7BE-E25E-B0B9661C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84C1C6-030F-4FAA-6A7F-7A7B8991D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4A476-3B94-8FF8-EE6B-BE90EFD0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06AEC-5BD8-3D0F-C365-655080CF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EC380-6570-89DA-C7F4-172BE679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36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EA6B9E-306E-425C-0CFB-E63E9F2E0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57EBF8-CC9E-BC68-FCC7-A9B8E8A6B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9B870-93F8-199F-3DA7-65A36F1D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BD2011-F87E-B30B-4A3A-FCBFC643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0B65E-FDC2-6EAC-7607-F883A4F5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435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E2A0C-9DA9-21D9-E287-C35853E0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B8286-5D3D-EED3-2DBF-8501DB76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4CE185-8524-6BA9-5978-4B1E00DD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C6985C-92D4-D4D4-BB49-60A3A2E5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DA208-1427-3B99-9479-12BBB42C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783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2399-6C37-6D4D-DC22-5BECB59D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C3F37E-4B61-DF3F-2D0E-4D62481C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79C488-D6B3-52E3-7B21-95ABBA15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154AE-3ACD-BC8C-EEC9-291FE715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E427E-8A8E-9729-CD93-A0DA1728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323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2426F-F0B9-DE9B-B9BB-42D1F009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BBEB8-8A6C-F26D-6AC0-D415187FA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79F8B-75E5-8717-A3D7-BD1D9122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51A93E-4B3C-1FCF-7424-8E079964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121F57-6646-800E-863A-1E6061EA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D9B30-8CD6-611C-5844-E5813A81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716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68F5E-809C-C550-6242-854D3544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7E93FC-0701-C50B-D39A-29A6A3EC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BF96D4-8B6C-7030-A96C-9691AEBDD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51EAF4-E1C9-6004-6F43-3FA0268A0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7F7374-91F3-6146-84C3-E623BDBC6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53C853-BBDA-507B-EC6B-F9FD3B4C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E4486F-9E84-45C8-5A9A-894AA71C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717AF6-7A0B-CFDB-9715-4CDA8597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982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D164F-7FD2-A711-3013-E7FBE5A2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FAA3BC-54AC-E8C4-3397-2B7BA17F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8C572F-F716-15F0-4F59-0F04AEFD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FF75C1-AC5D-2697-89D2-E67AAB96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235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E9B6C1-51E7-2BAB-5E2C-1EB8869A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9B03DD-8D2A-BCBB-80D4-D09FFABF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74EB9C-0A12-731D-9431-E296979C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066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D0348-22A5-43A0-1060-98F3B5B5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FA766-1C70-638B-6086-524182E2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16E1D-78A1-5549-3661-5256AB84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6F970A-CB99-BC68-E6EB-B7F72E63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B08499-4BE2-9EFD-52AA-4BF53467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39E325-009D-A0EA-70E9-1280624E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194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9C831-814A-B57B-F531-FEDD1231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5F07BD-6757-BAEF-C298-235B819B9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ADBC53-2E8F-4906-EC20-5E0844F0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0594D1-13D6-50A8-EF0F-01B21E5E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03F8F-6A35-04E0-8B85-46C8C65C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8FDD26-22A4-BE30-1EA4-269F8AD5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754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7E4E2C-92F0-2EC2-41C6-CF8F8E1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ED89D-F683-4479-16C3-64F77EE73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04AE6-BDF2-8DEC-D948-EB3A5D5E3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EB27D-54DA-4CEB-9711-071A46F84F4C}" type="datetimeFigureOut">
              <a:rPr lang="es-CR" smtClean="0"/>
              <a:t>17/6/2025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DE34D7-1408-6BA3-07B5-8724C7E5F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BBC80-CF4F-11B0-00F8-0B4A6A692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594E7-FDBB-4941-A744-5BA3694041A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6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C99CFB1-5ED5-15E7-9178-22173707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7F4FECB-D626-A286-0850-6978C871D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" y="0"/>
            <a:ext cx="1216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451F9B-2C3E-0CE2-B6A4-01AD1FD0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84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B3CC96C-BFFA-9086-6831-36C47F6A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5E35C431-E2E7-24DF-8C73-7EBF974A5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36BAF4F2-A6C9-7536-70E9-83CDDFD1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CFBBC38A-3662-630C-BE39-4581652A4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, Aplicación&#10;&#10;El contenido generado por IA puede ser incorrecto.">
            <a:extLst>
              <a:ext uri="{FF2B5EF4-FFF2-40B4-BE49-F238E27FC236}">
                <a16:creationId xmlns:a16="http://schemas.microsoft.com/office/drawing/2014/main" id="{AC504376-BAAC-ED22-2D59-06FC35F7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7544"/>
          <a:stretch>
            <a:fillRect/>
          </a:stretch>
        </p:blipFill>
        <p:spPr>
          <a:xfrm>
            <a:off x="20" y="182880"/>
            <a:ext cx="1219198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BECD007-84D3-79F8-9B2B-FF20D900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5712716D-FF43-E4C4-BED2-4069B72E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EFB53235-C475-18F7-F0D0-A2E8E408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BAA02D3-7B90-4B3B-3EEB-F7BD16AA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15"/>
            <a:ext cx="12191999" cy="68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1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1A854BAC-5D67-924D-A61F-5CC26CD5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62" y="1"/>
            <a:ext cx="5417818" cy="68579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3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E4A1F0E-516D-C502-42BF-374C2CA5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2553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6B0A7FB3-36A7-9E76-259A-41699386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925E584-7705-8CB2-D77B-6C6BD9903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" y="0"/>
            <a:ext cx="1210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75F025C2-7AAE-C6D0-2F8D-958AC2D1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17AF7A4-4E0F-2B9E-1048-9A01A02A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18E03600-64CF-EC46-2C5B-5FDC82F1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49EBFCE9-C2E8-5937-3338-9D44483C5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4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Panorámica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2025-06-12T23:21:27Z</dcterms:created>
  <dcterms:modified xsi:type="dcterms:W3CDTF">2025-06-18T02:33:38Z</dcterms:modified>
</cp:coreProperties>
</file>